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61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54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23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01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94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03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78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7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92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0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4A20-E1FE-4A86-98FC-7344F4905070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6429-65C3-4848-9152-8EF7B6B27D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54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052736"/>
            <a:ext cx="6056733" cy="526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483768" y="54868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Lidingö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956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124743"/>
            <a:ext cx="5986867" cy="519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483768" y="54868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Lidingö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093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475656" y="980728"/>
            <a:ext cx="6618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Lite färre inbrott/försök totalt.  ( 5 </a:t>
            </a:r>
            <a:r>
              <a:rPr lang="sv-SE" dirty="0" err="1" smtClean="0"/>
              <a:t>st</a:t>
            </a:r>
            <a:r>
              <a:rPr lang="sv-SE" dirty="0" smtClean="0"/>
              <a:t> färre fullbordade inbrott)</a:t>
            </a:r>
          </a:p>
          <a:p>
            <a:r>
              <a:rPr lang="sv-SE" dirty="0" smtClean="0"/>
              <a:t>Trenden har gått kraftigt nedåt senast 2 månaderna.  Men beakta </a:t>
            </a:r>
          </a:p>
          <a:p>
            <a:r>
              <a:rPr lang="sv-SE" dirty="0" smtClean="0"/>
              <a:t>bifogade råd mm inför sommaren.</a:t>
            </a:r>
          </a:p>
          <a:p>
            <a:endParaRPr lang="sv-SE" dirty="0" smtClean="0"/>
          </a:p>
          <a:p>
            <a:r>
              <a:rPr lang="sv-SE" dirty="0" smtClean="0"/>
              <a:t>21 brf och 6 hyresfastigheter är upplagda som mottagare.</a:t>
            </a:r>
          </a:p>
          <a:p>
            <a:r>
              <a:rPr lang="sv-SE" dirty="0" smtClean="0"/>
              <a:t>Potentiella mottagare av information är i området 2178  lägenheter</a:t>
            </a:r>
          </a:p>
          <a:p>
            <a:r>
              <a:rPr lang="sv-SE" dirty="0" smtClean="0"/>
              <a:t>I dagsläget.  Bosamverkan startades okt 2015 och vi har nu ca 11 000</a:t>
            </a:r>
          </a:p>
          <a:p>
            <a:r>
              <a:rPr lang="sv-SE" dirty="0" smtClean="0"/>
              <a:t>Lägenheter som </a:t>
            </a:r>
            <a:r>
              <a:rPr lang="sv-SE" dirty="0" smtClean="0"/>
              <a:t>potentiella </a:t>
            </a:r>
            <a:r>
              <a:rPr lang="sv-SE" dirty="0" smtClean="0"/>
              <a:t>mottagare i City Norrmalm. </a:t>
            </a:r>
          </a:p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627238" y="404664"/>
            <a:ext cx="87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Lidingö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2062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76</Words>
  <Application>Microsoft Office PowerPoint</Application>
  <PresentationFormat>Bildspel på skärmen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4" baseType="lpstr">
      <vt:lpstr>Office-tema</vt:lpstr>
      <vt:lpstr>PowerPoint-presentation</vt:lpstr>
      <vt:lpstr>PowerPoint-presentation</vt:lpstr>
      <vt:lpstr>PowerPoint-presentation</vt:lpstr>
    </vt:vector>
  </TitlesOfParts>
  <Company>Rikspolisstyrelsen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Enell</dc:creator>
  <cp:lastModifiedBy>Peter Enell</cp:lastModifiedBy>
  <cp:revision>4</cp:revision>
  <dcterms:created xsi:type="dcterms:W3CDTF">2016-06-10T08:22:40Z</dcterms:created>
  <dcterms:modified xsi:type="dcterms:W3CDTF">2016-06-21T10:21:46Z</dcterms:modified>
</cp:coreProperties>
</file>